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8" autoAdjust="0"/>
    <p:restoredTop sz="94709" autoAdjust="0"/>
  </p:normalViewPr>
  <p:slideViewPr>
    <p:cSldViewPr>
      <p:cViewPr varScale="1">
        <p:scale>
          <a:sx n="58" d="100"/>
          <a:sy n="58" d="100"/>
        </p:scale>
        <p:origin x="-55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B3E04-B939-4F7E-8000-C0AFB9C76A10}" type="datetimeFigureOut">
              <a:rPr lang="en-US" smtClean="0"/>
              <a:pPr/>
              <a:t>3/12/2008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17AC-B481-4A84-8E7C-5C36215EAC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B3E04-B939-4F7E-8000-C0AFB9C76A10}" type="datetimeFigureOut">
              <a:rPr lang="en-US" smtClean="0"/>
              <a:pPr/>
              <a:t>3/12/2008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17AC-B481-4A84-8E7C-5C36215EAC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B3E04-B939-4F7E-8000-C0AFB9C76A10}" type="datetimeFigureOut">
              <a:rPr lang="en-US" smtClean="0"/>
              <a:pPr/>
              <a:t>3/12/2008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17AC-B481-4A84-8E7C-5C36215EAC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B3E04-B939-4F7E-8000-C0AFB9C76A10}" type="datetimeFigureOut">
              <a:rPr lang="en-US" smtClean="0"/>
              <a:pPr/>
              <a:t>3/12/2008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17AC-B481-4A84-8E7C-5C36215EAC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B3E04-B939-4F7E-8000-C0AFB9C76A10}" type="datetimeFigureOut">
              <a:rPr lang="en-US" smtClean="0"/>
              <a:pPr/>
              <a:t>3/12/2008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17AC-B481-4A84-8E7C-5C36215EAC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B3E04-B939-4F7E-8000-C0AFB9C76A10}" type="datetimeFigureOut">
              <a:rPr lang="en-US" smtClean="0"/>
              <a:pPr/>
              <a:t>3/12/2008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17AC-B481-4A84-8E7C-5C36215EAC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B3E04-B939-4F7E-8000-C0AFB9C76A10}" type="datetimeFigureOut">
              <a:rPr lang="en-US" smtClean="0"/>
              <a:pPr/>
              <a:t>3/12/2008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17AC-B481-4A84-8E7C-5C36215EAC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B3E04-B939-4F7E-8000-C0AFB9C76A10}" type="datetimeFigureOut">
              <a:rPr lang="en-US" smtClean="0"/>
              <a:pPr/>
              <a:t>3/12/2008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17AC-B481-4A84-8E7C-5C36215EAC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B3E04-B939-4F7E-8000-C0AFB9C76A10}" type="datetimeFigureOut">
              <a:rPr lang="en-US" smtClean="0"/>
              <a:pPr/>
              <a:t>3/12/2008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17AC-B481-4A84-8E7C-5C36215EAC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B3E04-B939-4F7E-8000-C0AFB9C76A10}" type="datetimeFigureOut">
              <a:rPr lang="en-US" smtClean="0"/>
              <a:pPr/>
              <a:t>3/12/2008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17AC-B481-4A84-8E7C-5C36215EAC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B3E04-B939-4F7E-8000-C0AFB9C76A10}" type="datetimeFigureOut">
              <a:rPr lang="en-US" smtClean="0"/>
              <a:pPr/>
              <a:t>3/12/2008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17AC-B481-4A84-8E7C-5C36215EAC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B3E04-B939-4F7E-8000-C0AFB9C76A10}" type="datetimeFigureOut">
              <a:rPr lang="en-US" smtClean="0"/>
              <a:pPr/>
              <a:t>3/12/2008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817AC-B481-4A84-8E7C-5C36215EAC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4288" y="1991112"/>
            <a:ext cx="8499315" cy="1600956"/>
          </a:xfrm>
        </p:spPr>
        <p:txBody>
          <a:bodyPr/>
          <a:lstStyle/>
          <a:p>
            <a:r>
              <a:rPr lang="en-US" dirty="0" smtClean="0"/>
              <a:t>The Tortoise and the hare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81000"/>
            <a:ext cx="2362200" cy="157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Documents and Settings\administrator.ADULTED\Local Settings\Temporary Internet Files\Content.IE5\K163CT2F\MCj0139469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304800"/>
            <a:ext cx="3053349" cy="1605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2012" y="1543050"/>
            <a:ext cx="3895482" cy="264795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 smtClean="0"/>
              <a:t>The tortoise. 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The Hare.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2050" name="Picture 2" descr="C:\Documents and Settings\administrator.ADULTED\Local Settings\Temporary Internet Files\Content.IE5\LOORT50P\MCAN01883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295400"/>
            <a:ext cx="1776412" cy="1641904"/>
          </a:xfrm>
          <a:prstGeom prst="rect">
            <a:avLst/>
          </a:prstGeom>
          <a:noFill/>
        </p:spPr>
      </p:pic>
      <p:pic>
        <p:nvPicPr>
          <p:cNvPr id="2051" name="Picture 3" descr="C:\Documents and Settings\administrator.ADULTED\Local Settings\Temporary Internet Files\Content.IE5\C9M7KX6B\MPj042270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3048000"/>
            <a:ext cx="1702816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 Hare made fun of a tortoise and the tortoise challenged the Hare to a race and he agreed.  During  the race the hare fell asleep  and the tortoise won the race.</a:t>
            </a:r>
            <a:endParaRPr lang="en-US" sz="2000" dirty="0"/>
          </a:p>
        </p:txBody>
      </p:sp>
      <p:pic>
        <p:nvPicPr>
          <p:cNvPr id="3074" name="Picture 2" descr="C:\Documents and Settings\administrator.ADULTED\Local Settings\Temporary Internet Files\Content.IE5\Y5ZOL0VI\MPj0255577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3276600"/>
            <a:ext cx="3781352" cy="2514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lesson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lesson is not to be full of yourself.  </a:t>
            </a:r>
            <a:endParaRPr lang="en-US" sz="2000" dirty="0"/>
          </a:p>
        </p:txBody>
      </p:sp>
      <p:pic>
        <p:nvPicPr>
          <p:cNvPr id="4098" name="Picture 2" descr="C:\Documents and Settings\administrator.ADULTED\Local Settings\Temporary Internet Files\Content.IE5\KPABW9QF\MPj040666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362200"/>
            <a:ext cx="260223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administrator.ADULTED\Local Settings\Temporary Internet Files\Content.IE5\K163CT2F\MPPH03447I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3352800"/>
            <a:ext cx="2209800" cy="148758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it means to Me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One day me and my dad went to the race in Loudon, New Hampshire . My cousin owed my dad money that he borrowed and was being cocky about giving him his money, so he did not get to go.  </a:t>
            </a:r>
            <a:endParaRPr lang="en-US" sz="1600" dirty="0"/>
          </a:p>
        </p:txBody>
      </p:sp>
      <p:pic>
        <p:nvPicPr>
          <p:cNvPr id="5125" name="Picture 5" descr="C:\Documents and Settings\administrator.ADULTED\Local Settings\Temporary Internet Files\Content.IE5\C9M7KX6B\MPj042270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124200"/>
            <a:ext cx="19812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107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The Tortoise and the hare</vt:lpstr>
      <vt:lpstr>Characters</vt:lpstr>
      <vt:lpstr>Summary</vt:lpstr>
      <vt:lpstr>The lesson  </vt:lpstr>
      <vt:lpstr>What it means to Me 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17</cp:revision>
  <dcterms:created xsi:type="dcterms:W3CDTF">2008-03-12T22:12:10Z</dcterms:created>
  <dcterms:modified xsi:type="dcterms:W3CDTF">2008-03-13T00:18:47Z</dcterms:modified>
</cp:coreProperties>
</file>